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203150" cy="32404050"/>
  <p:notesSz cx="6858000" cy="9144000"/>
  <p:defaultTextStyle>
    <a:defPPr>
      <a:defRPr lang="en-US"/>
    </a:defPPr>
    <a:lvl1pPr marL="0" algn="l" defTabSz="2764896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1382447" algn="l" defTabSz="2764896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2764896" algn="l" defTabSz="2764896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4147343" algn="l" defTabSz="2764896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5529791" algn="l" defTabSz="2764896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6912239" algn="l" defTabSz="2764896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8294686" algn="l" defTabSz="2764896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9677134" algn="l" defTabSz="2764896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1059581" algn="l" defTabSz="2764896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195">
          <p15:clr>
            <a:srgbClr val="A4A3A4"/>
          </p15:clr>
        </p15:guide>
        <p15:guide id="2" pos="679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" initials="M" lastIdx="1" clrIdx="0">
    <p:extLst>
      <p:ext uri="{19B8F6BF-5375-455C-9EA6-DF929625EA0E}">
        <p15:presenceInfo xmlns="" xmlns:p15="http://schemas.microsoft.com/office/powerpoint/2012/main" userId="M" providerId="None"/>
      </p:ext>
    </p:extLst>
  </p:cmAuthor>
  <p:cmAuthor id="2" name="Admin1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74"/>
    <a:srgbClr val="C00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14" autoAdjust="0"/>
    <p:restoredTop sz="96201" autoAdjust="0"/>
  </p:normalViewPr>
  <p:slideViewPr>
    <p:cSldViewPr snapToGrid="0">
      <p:cViewPr>
        <p:scale>
          <a:sx n="50" d="100"/>
          <a:sy n="50" d="100"/>
        </p:scale>
        <p:origin x="-1728" y="-72"/>
      </p:cViewPr>
      <p:guideLst>
        <p:guide orient="horz" pos="10206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237" y="5303165"/>
            <a:ext cx="21422678" cy="11281410"/>
          </a:xfrm>
        </p:spPr>
        <p:txBody>
          <a:bodyPr anchor="b"/>
          <a:lstStyle>
            <a:lvl1pPr algn="ctr">
              <a:defRPr sz="1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0395" y="17019630"/>
            <a:ext cx="18902362" cy="7823475"/>
          </a:xfrm>
        </p:spPr>
        <p:txBody>
          <a:bodyPr/>
          <a:lstStyle>
            <a:lvl1pPr marL="0" indent="0" algn="ctr">
              <a:buNone/>
              <a:defRPr sz="6000"/>
            </a:lvl1pPr>
            <a:lvl2pPr marL="1152089" indent="0" algn="ctr">
              <a:buNone/>
              <a:defRPr sz="5000"/>
            </a:lvl2pPr>
            <a:lvl3pPr marL="2304177" indent="0" algn="ctr">
              <a:buNone/>
              <a:defRPr sz="4500"/>
            </a:lvl3pPr>
            <a:lvl4pPr marL="3456266" indent="0" algn="ctr">
              <a:buNone/>
              <a:defRPr sz="4000"/>
            </a:lvl4pPr>
            <a:lvl5pPr marL="4608354" indent="0" algn="ctr">
              <a:buNone/>
              <a:defRPr sz="4000"/>
            </a:lvl5pPr>
            <a:lvl6pPr marL="5760443" indent="0" algn="ctr">
              <a:buNone/>
              <a:defRPr sz="4000"/>
            </a:lvl6pPr>
            <a:lvl7pPr marL="6912531" indent="0" algn="ctr">
              <a:buNone/>
              <a:defRPr sz="4000"/>
            </a:lvl7pPr>
            <a:lvl8pPr marL="8064620" indent="0" algn="ctr">
              <a:buNone/>
              <a:defRPr sz="4000"/>
            </a:lvl8pPr>
            <a:lvl9pPr marL="9216709" indent="0" algn="ctr">
              <a:buNone/>
              <a:defRPr sz="4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9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4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6006" y="1725216"/>
            <a:ext cx="5434429" cy="274609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718" y="1725216"/>
            <a:ext cx="15988248" cy="274609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1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0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591" y="8078519"/>
            <a:ext cx="21737717" cy="13479182"/>
          </a:xfrm>
        </p:spPr>
        <p:txBody>
          <a:bodyPr anchor="b"/>
          <a:lstStyle>
            <a:lvl1pPr>
              <a:defRPr sz="1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591" y="21685219"/>
            <a:ext cx="21737717" cy="7088384"/>
          </a:xfrm>
        </p:spPr>
        <p:txBody>
          <a:bodyPr/>
          <a:lstStyle>
            <a:lvl1pPr marL="0" indent="0">
              <a:buNone/>
              <a:defRPr sz="6000">
                <a:solidFill>
                  <a:schemeClr val="tx1"/>
                </a:solidFill>
              </a:defRPr>
            </a:lvl1pPr>
            <a:lvl2pPr marL="1152089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2pPr>
            <a:lvl3pPr marL="230417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3pPr>
            <a:lvl4pPr marL="3456266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4pPr>
            <a:lvl5pPr marL="4608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5pPr>
            <a:lvl6pPr marL="5760443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6pPr>
            <a:lvl7pPr marL="6912531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7pPr>
            <a:lvl8pPr marL="806462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8pPr>
            <a:lvl9pPr marL="9216709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4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717" y="8626078"/>
            <a:ext cx="10711339" cy="205600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9094" y="8626078"/>
            <a:ext cx="10711339" cy="205600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2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999" y="1725223"/>
            <a:ext cx="21737717" cy="626328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003" y="7943495"/>
            <a:ext cx="10662112" cy="3892984"/>
          </a:xfrm>
        </p:spPr>
        <p:txBody>
          <a:bodyPr anchor="b"/>
          <a:lstStyle>
            <a:lvl1pPr marL="0" indent="0">
              <a:buNone/>
              <a:defRPr sz="6000" b="1"/>
            </a:lvl1pPr>
            <a:lvl2pPr marL="1152089" indent="0">
              <a:buNone/>
              <a:defRPr sz="5000" b="1"/>
            </a:lvl2pPr>
            <a:lvl3pPr marL="2304177" indent="0">
              <a:buNone/>
              <a:defRPr sz="4500" b="1"/>
            </a:lvl3pPr>
            <a:lvl4pPr marL="3456266" indent="0">
              <a:buNone/>
              <a:defRPr sz="4000" b="1"/>
            </a:lvl4pPr>
            <a:lvl5pPr marL="4608354" indent="0">
              <a:buNone/>
              <a:defRPr sz="4000" b="1"/>
            </a:lvl5pPr>
            <a:lvl6pPr marL="5760443" indent="0">
              <a:buNone/>
              <a:defRPr sz="4000" b="1"/>
            </a:lvl6pPr>
            <a:lvl7pPr marL="6912531" indent="0">
              <a:buNone/>
              <a:defRPr sz="4000" b="1"/>
            </a:lvl7pPr>
            <a:lvl8pPr marL="8064620" indent="0">
              <a:buNone/>
              <a:defRPr sz="4000" b="1"/>
            </a:lvl8pPr>
            <a:lvl9pPr marL="9216709" indent="0">
              <a:buNone/>
              <a:defRPr sz="40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6003" y="11836479"/>
            <a:ext cx="10662112" cy="174096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9097" y="7943495"/>
            <a:ext cx="10714622" cy="3892984"/>
          </a:xfrm>
        </p:spPr>
        <p:txBody>
          <a:bodyPr anchor="b"/>
          <a:lstStyle>
            <a:lvl1pPr marL="0" indent="0">
              <a:buNone/>
              <a:defRPr sz="6000" b="1"/>
            </a:lvl1pPr>
            <a:lvl2pPr marL="1152089" indent="0">
              <a:buNone/>
              <a:defRPr sz="5000" b="1"/>
            </a:lvl2pPr>
            <a:lvl3pPr marL="2304177" indent="0">
              <a:buNone/>
              <a:defRPr sz="4500" b="1"/>
            </a:lvl3pPr>
            <a:lvl4pPr marL="3456266" indent="0">
              <a:buNone/>
              <a:defRPr sz="4000" b="1"/>
            </a:lvl4pPr>
            <a:lvl5pPr marL="4608354" indent="0">
              <a:buNone/>
              <a:defRPr sz="4000" b="1"/>
            </a:lvl5pPr>
            <a:lvl6pPr marL="5760443" indent="0">
              <a:buNone/>
              <a:defRPr sz="4000" b="1"/>
            </a:lvl6pPr>
            <a:lvl7pPr marL="6912531" indent="0">
              <a:buNone/>
              <a:defRPr sz="4000" b="1"/>
            </a:lvl7pPr>
            <a:lvl8pPr marL="8064620" indent="0">
              <a:buNone/>
              <a:defRPr sz="4000" b="1"/>
            </a:lvl8pPr>
            <a:lvl9pPr marL="9216709" indent="0">
              <a:buNone/>
              <a:defRPr sz="40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9097" y="11836479"/>
            <a:ext cx="10714622" cy="174096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6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3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3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999" y="2160270"/>
            <a:ext cx="8128672" cy="7560945"/>
          </a:xfrm>
        </p:spPr>
        <p:txBody>
          <a:bodyPr anchor="b"/>
          <a:lstStyle>
            <a:lvl1pPr>
              <a:defRPr sz="8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4622" y="4665591"/>
            <a:ext cx="12759094" cy="23027878"/>
          </a:xfrm>
        </p:spPr>
        <p:txBody>
          <a:bodyPr/>
          <a:lstStyle>
            <a:lvl1pPr>
              <a:defRPr sz="8100"/>
            </a:lvl1pPr>
            <a:lvl2pPr>
              <a:defRPr sz="7100"/>
            </a:lvl2pPr>
            <a:lvl3pPr>
              <a:defRPr sz="60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999" y="9721215"/>
            <a:ext cx="8128672" cy="18009753"/>
          </a:xfrm>
        </p:spPr>
        <p:txBody>
          <a:bodyPr/>
          <a:lstStyle>
            <a:lvl1pPr marL="0" indent="0">
              <a:buNone/>
              <a:defRPr sz="4000"/>
            </a:lvl1pPr>
            <a:lvl2pPr marL="1152089" indent="0">
              <a:buNone/>
              <a:defRPr sz="3500"/>
            </a:lvl2pPr>
            <a:lvl3pPr marL="2304177" indent="0">
              <a:buNone/>
              <a:defRPr sz="3000"/>
            </a:lvl3pPr>
            <a:lvl4pPr marL="3456266" indent="0">
              <a:buNone/>
              <a:defRPr sz="2500"/>
            </a:lvl4pPr>
            <a:lvl5pPr marL="4608354" indent="0">
              <a:buNone/>
              <a:defRPr sz="2500"/>
            </a:lvl5pPr>
            <a:lvl6pPr marL="5760443" indent="0">
              <a:buNone/>
              <a:defRPr sz="2500"/>
            </a:lvl6pPr>
            <a:lvl7pPr marL="6912531" indent="0">
              <a:buNone/>
              <a:defRPr sz="2500"/>
            </a:lvl7pPr>
            <a:lvl8pPr marL="8064620" indent="0">
              <a:buNone/>
              <a:defRPr sz="2500"/>
            </a:lvl8pPr>
            <a:lvl9pPr marL="9216709" indent="0">
              <a:buNone/>
              <a:defRPr sz="2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8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999" y="2160270"/>
            <a:ext cx="8128672" cy="7560945"/>
          </a:xfrm>
        </p:spPr>
        <p:txBody>
          <a:bodyPr anchor="b"/>
          <a:lstStyle>
            <a:lvl1pPr>
              <a:defRPr sz="8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4622" y="4665591"/>
            <a:ext cx="12759094" cy="23027878"/>
          </a:xfrm>
        </p:spPr>
        <p:txBody>
          <a:bodyPr anchor="t"/>
          <a:lstStyle>
            <a:lvl1pPr marL="0" indent="0">
              <a:buNone/>
              <a:defRPr sz="8100"/>
            </a:lvl1pPr>
            <a:lvl2pPr marL="1152089" indent="0">
              <a:buNone/>
              <a:defRPr sz="7100"/>
            </a:lvl2pPr>
            <a:lvl3pPr marL="2304177" indent="0">
              <a:buNone/>
              <a:defRPr sz="6000"/>
            </a:lvl3pPr>
            <a:lvl4pPr marL="3456266" indent="0">
              <a:buNone/>
              <a:defRPr sz="5000"/>
            </a:lvl4pPr>
            <a:lvl5pPr marL="4608354" indent="0">
              <a:buNone/>
              <a:defRPr sz="5000"/>
            </a:lvl5pPr>
            <a:lvl6pPr marL="5760443" indent="0">
              <a:buNone/>
              <a:defRPr sz="5000"/>
            </a:lvl6pPr>
            <a:lvl7pPr marL="6912531" indent="0">
              <a:buNone/>
              <a:defRPr sz="5000"/>
            </a:lvl7pPr>
            <a:lvl8pPr marL="8064620" indent="0">
              <a:buNone/>
              <a:defRPr sz="5000"/>
            </a:lvl8pPr>
            <a:lvl9pPr marL="9216709" indent="0">
              <a:buNone/>
              <a:defRPr sz="5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999" y="9721215"/>
            <a:ext cx="8128672" cy="18009753"/>
          </a:xfrm>
        </p:spPr>
        <p:txBody>
          <a:bodyPr/>
          <a:lstStyle>
            <a:lvl1pPr marL="0" indent="0">
              <a:buNone/>
              <a:defRPr sz="4000"/>
            </a:lvl1pPr>
            <a:lvl2pPr marL="1152089" indent="0">
              <a:buNone/>
              <a:defRPr sz="3500"/>
            </a:lvl2pPr>
            <a:lvl3pPr marL="2304177" indent="0">
              <a:buNone/>
              <a:defRPr sz="3000"/>
            </a:lvl3pPr>
            <a:lvl4pPr marL="3456266" indent="0">
              <a:buNone/>
              <a:defRPr sz="2500"/>
            </a:lvl4pPr>
            <a:lvl5pPr marL="4608354" indent="0">
              <a:buNone/>
              <a:defRPr sz="2500"/>
            </a:lvl5pPr>
            <a:lvl6pPr marL="5760443" indent="0">
              <a:buNone/>
              <a:defRPr sz="2500"/>
            </a:lvl6pPr>
            <a:lvl7pPr marL="6912531" indent="0">
              <a:buNone/>
              <a:defRPr sz="2500"/>
            </a:lvl7pPr>
            <a:lvl8pPr marL="8064620" indent="0">
              <a:buNone/>
              <a:defRPr sz="2500"/>
            </a:lvl8pPr>
            <a:lvl9pPr marL="9216709" indent="0">
              <a:buNone/>
              <a:defRPr sz="2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3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717" y="1725223"/>
            <a:ext cx="21737717" cy="6263286"/>
          </a:xfrm>
          <a:prstGeom prst="rect">
            <a:avLst/>
          </a:prstGeom>
        </p:spPr>
        <p:txBody>
          <a:bodyPr vert="horz" lIns="97630" tIns="48815" rIns="97630" bIns="48815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717" y="8626078"/>
            <a:ext cx="21737717" cy="20560072"/>
          </a:xfrm>
          <a:prstGeom prst="rect">
            <a:avLst/>
          </a:prstGeom>
        </p:spPr>
        <p:txBody>
          <a:bodyPr vert="horz" lIns="97630" tIns="48815" rIns="97630" bIns="48815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717" y="30033762"/>
            <a:ext cx="5670709" cy="1725215"/>
          </a:xfrm>
          <a:prstGeom prst="rect">
            <a:avLst/>
          </a:prstGeom>
        </p:spPr>
        <p:txBody>
          <a:bodyPr vert="horz" lIns="97630" tIns="48815" rIns="97630" bIns="48815" rtlCol="0" anchor="ctr"/>
          <a:lstStyle>
            <a:lvl1pPr algn="l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E4AD-26FF-47C9-8A3F-37AE192F5DA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8544" y="30033762"/>
            <a:ext cx="8506063" cy="1725215"/>
          </a:xfrm>
          <a:prstGeom prst="rect">
            <a:avLst/>
          </a:prstGeom>
        </p:spPr>
        <p:txBody>
          <a:bodyPr vert="horz" lIns="97630" tIns="48815" rIns="97630" bIns="48815" rtlCol="0" anchor="ctr"/>
          <a:lstStyle>
            <a:lvl1pPr algn="ctr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9725" y="30033762"/>
            <a:ext cx="5670709" cy="1725215"/>
          </a:xfrm>
          <a:prstGeom prst="rect">
            <a:avLst/>
          </a:prstGeom>
        </p:spPr>
        <p:txBody>
          <a:bodyPr vert="horz" lIns="97630" tIns="48815" rIns="97630" bIns="48815" rtlCol="0" anchor="ctr"/>
          <a:lstStyle>
            <a:lvl1pPr algn="r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0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304177" rtl="0" eaLnBrk="1" latinLnBrk="0" hangingPunct="1">
        <a:lnSpc>
          <a:spcPct val="90000"/>
        </a:lnSpc>
        <a:spcBef>
          <a:spcPct val="0"/>
        </a:spcBef>
        <a:buNone/>
        <a:defRPr sz="1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6044" indent="-576044" algn="l" defTabSz="2304177" rtl="0" eaLnBrk="1" latinLnBrk="0" hangingPunct="1">
        <a:lnSpc>
          <a:spcPct val="90000"/>
        </a:lnSpc>
        <a:spcBef>
          <a:spcPts val="2520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728133" indent="-576044" algn="l" defTabSz="2304177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221" indent="-576044" algn="l" defTabSz="2304177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4032310" indent="-576044" algn="l" defTabSz="2304177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5184399" indent="-576044" algn="l" defTabSz="2304177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6336487" indent="-576044" algn="l" defTabSz="2304177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7488576" indent="-576044" algn="l" defTabSz="2304177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8640664" indent="-576044" algn="l" defTabSz="2304177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9792753" indent="-576044" algn="l" defTabSz="2304177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04177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152089" algn="l" defTabSz="2304177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2304177" algn="l" defTabSz="2304177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456266" algn="l" defTabSz="2304177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608354" algn="l" defTabSz="2304177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760443" algn="l" defTabSz="2304177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912531" algn="l" defTabSz="2304177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8064620" algn="l" defTabSz="2304177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9216709" algn="l" defTabSz="2304177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88640" y="2569841"/>
            <a:ext cx="22603854" cy="1145024"/>
          </a:xfrm>
          <a:prstGeom prst="rect">
            <a:avLst/>
          </a:prstGeom>
          <a:noFill/>
          <a:effectLst>
            <a:glow rad="127000">
              <a:srgbClr val="FFFF00"/>
            </a:glow>
          </a:effectLst>
        </p:spPr>
        <p:txBody>
          <a:bodyPr wrap="square" lIns="97622" tIns="48815" rIns="97622" bIns="4881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3291233" rtl="1">
              <a:defRPr/>
            </a:pPr>
            <a:r>
              <a:rPr lang="fa-IR" sz="6800" b="1" spc="53" dirty="0">
                <a:ln w="11430"/>
                <a:solidFill>
                  <a:srgbClr val="C005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Nazanin" panose="00000400000000000000" pitchFamily="2" charset="-78"/>
              </a:rPr>
              <a:t>عنوان مقاله (اندازه فونت 62)</a:t>
            </a:r>
            <a:endParaRPr lang="en-US" sz="6800" b="1" spc="53" dirty="0">
              <a:ln w="11430"/>
              <a:solidFill>
                <a:srgbClr val="C005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9041" y="3679032"/>
            <a:ext cx="24796283" cy="1575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7622" tIns="48815" rIns="97622" bIns="48815">
            <a:spAutoFit/>
          </a:bodyPr>
          <a:lstStyle>
            <a:lvl1pPr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algn="ctr" rtl="1" eaLnBrk="1" hangingPunct="1"/>
            <a:r>
              <a:rPr lang="fa-IR" altLang="en-US" sz="3200" b="1" u="sng" dirty="0">
                <a:latin typeface="Calibri" pitchFamily="34" charset="0"/>
                <a:cs typeface="B Nazanin" pitchFamily="2" charset="-78"/>
              </a:rPr>
              <a:t>نام نویسنده اول</a:t>
            </a:r>
            <a:r>
              <a:rPr lang="fa-IR" altLang="en-US" sz="3600" u="sng" baseline="30000" dirty="0"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1</a:t>
            </a:r>
            <a:r>
              <a:rPr lang="fa-IR" altLang="en-US" sz="3200" b="1" dirty="0">
                <a:latin typeface="Calibri" pitchFamily="34" charset="0"/>
                <a:cs typeface="B Nazanin" pitchFamily="2" charset="-78"/>
              </a:rPr>
              <a:t>، </a:t>
            </a:r>
            <a:r>
              <a:rPr lang="fa-IR" altLang="en-US" sz="3200" b="1" dirty="0">
                <a:solidFill>
                  <a:prstClr val="black"/>
                </a:solidFill>
                <a:latin typeface="Calibri" pitchFamily="34" charset="0"/>
                <a:cs typeface="B Nazanin" panose="00000400000000000000" pitchFamily="2" charset="-78"/>
              </a:rPr>
              <a:t>نام نویسنده دوم</a:t>
            </a:r>
            <a:r>
              <a:rPr lang="fa-IR" altLang="en-US" sz="3600" baseline="30000" dirty="0"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2</a:t>
            </a:r>
            <a:r>
              <a:rPr lang="fa-IR" altLang="en-US" sz="3200" b="1" dirty="0">
                <a:solidFill>
                  <a:prstClr val="black"/>
                </a:solidFill>
                <a:latin typeface="Calibri" pitchFamily="34" charset="0"/>
                <a:cs typeface="B Nazanin" panose="00000400000000000000" pitchFamily="2" charset="-78"/>
              </a:rPr>
              <a:t>، ... (زیر اسم نویسنده ارایه دهنده خط کشیده شود)</a:t>
            </a:r>
            <a:endParaRPr lang="en-US" altLang="en-US" sz="3200" b="1" dirty="0">
              <a:solidFill>
                <a:prstClr val="black"/>
              </a:solidFill>
              <a:latin typeface="Calibri" pitchFamily="34" charset="0"/>
              <a:cs typeface="B Nazanin" panose="00000400000000000000" pitchFamily="2" charset="-78"/>
            </a:endParaRPr>
          </a:p>
          <a:p>
            <a:pPr algn="ctr" rtl="1" eaLnBrk="1" hangingPunct="1"/>
            <a:r>
              <a:rPr lang="fa-IR" altLang="en-US" sz="3200" b="1" dirty="0">
                <a:latin typeface="Calibri" pitchFamily="34" charset="0"/>
                <a:cs typeface="B Nazanin" pitchFamily="2" charset="-78"/>
              </a:rPr>
              <a:t>آدرس/ وابستگی سازمانی.... (آدرس پست الکترونیک ارایه دهنده  نوشته شود) </a:t>
            </a:r>
            <a:endParaRPr lang="en-US" altLang="en-US" sz="3200" b="1" dirty="0">
              <a:latin typeface="Calibri" pitchFamily="34" charset="0"/>
              <a:cs typeface="B Nazanin" pitchFamily="2" charset="-78"/>
            </a:endParaRPr>
          </a:p>
          <a:p>
            <a:pPr algn="ctr" rtl="1" eaLnBrk="1" hangingPunct="1"/>
            <a:endParaRPr lang="en-US" altLang="en-US" sz="3200" b="1" dirty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2601574" y="7184311"/>
            <a:ext cx="12293749" cy="23344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622" tIns="48815" rIns="97622" bIns="48815"/>
          <a:lstStyle>
            <a:lvl1pPr indent="4572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0" algn="r" rtl="1" eaLnBrk="1" hangingPunct="1"/>
            <a:r>
              <a:rPr lang="fa-IR" altLang="en-US" sz="4500" b="1" dirty="0" smtClean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چکیده فارسی</a:t>
            </a:r>
            <a:endParaRPr lang="en-US" altLang="en-US" sz="45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B Nazanin" panose="00000400000000000000" pitchFamily="2" charset="-78"/>
            </a:endParaRPr>
          </a:p>
          <a:p>
            <a:pPr algn="just" rtl="1" eaLnBrk="1" hangingPunct="1">
              <a:defRPr/>
            </a:pPr>
            <a:endParaRPr lang="fa-IR" altLang="en-US" sz="28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 eaLnBrk="1" hangingPunct="1">
              <a:defRPr/>
            </a:pPr>
            <a:r>
              <a:rPr lang="fa-IR" altLang="en-US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برا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ی تهیه پوستر به نکات زیر دقت کنید:</a:t>
            </a:r>
          </a:p>
          <a:p>
            <a:pPr algn="just" rtl="1" eaLnBrk="1" hangingPunct="1">
              <a:defRPr/>
            </a:pPr>
            <a:endParaRPr lang="fa-IR" sz="28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878674" indent="-488152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اندازه  قلم متن اصلی 26، </a:t>
            </a:r>
            <a:r>
              <a:rPr lang="en-US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B </a:t>
            </a:r>
            <a:r>
              <a:rPr lang="en-US" sz="26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Nazanin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برای متون فارسی می باشد. برای لغات انگلیسی از  فونت </a:t>
            </a:r>
            <a:r>
              <a:rPr lang="en-US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Time New Romance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و دو سایز کوچکتر از اندازه قلم فارسی استفاده شود.</a:t>
            </a:r>
          </a:p>
          <a:p>
            <a:pPr marL="878674" indent="-488152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اندازه فونت عنوان مقاله 62 </a:t>
            </a:r>
            <a:r>
              <a:rPr lang="en-US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B </a:t>
            </a:r>
            <a:r>
              <a:rPr lang="en-US" sz="26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Titr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و زیرعنوان‌ها 42 می‌باشد.</a:t>
            </a:r>
          </a:p>
          <a:p>
            <a:pPr marL="878674" indent="-488152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altLang="en-US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زیر عنوان 1 شامل چکیده مقاله باشد.</a:t>
            </a:r>
          </a:p>
          <a:p>
            <a:pPr marL="878674" indent="-488152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altLang="en-US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آخرین زیرعنوان شامل چند مرجع منتخب (3 تا 5 مرجع) استفاده شده در پوستر باشد.</a:t>
            </a:r>
          </a:p>
          <a:p>
            <a:pPr marL="878674" indent="-488152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تمامی شکل‌ها و جداول ارائه شده دارای عنوان باشند.</a:t>
            </a:r>
          </a:p>
          <a:p>
            <a:pPr marL="878674" indent="-488152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ar-SA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ابعاد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پوستر</a:t>
            </a:r>
            <a:r>
              <a:rPr lang="ar-SA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 ابعاد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پوستر</a:t>
            </a:r>
            <a:r>
              <a:rPr lang="ar-SA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sz="28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بین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70 </a:t>
            </a:r>
            <a:r>
              <a:rPr lang="ar-SA" sz="28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×</a:t>
            </a:r>
            <a:r>
              <a:rPr lang="fa-IR" sz="28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90 (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70 سانتیمتر عرض و </a:t>
            </a:r>
            <a:r>
              <a:rPr lang="fa-IR" sz="28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90 سانتیمتر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طول) و به صورت عمودی باشد.</a:t>
            </a:r>
          </a:p>
          <a:p>
            <a:pPr marL="878674" indent="-488152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فاصله متن از لبه کاغذ 4 سانتیمتر باشد. </a:t>
            </a:r>
          </a:p>
          <a:p>
            <a:pPr marL="878674" indent="-488152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ضروری است پوستر در یک صفحه تهیه شود.</a:t>
            </a:r>
            <a:endParaRPr lang="en-US" sz="28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878674" indent="-488152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ضروری است پوستر به صورت چاپ شده در تاریخ مشخص شده در پنل نصب شود.</a:t>
            </a:r>
          </a:p>
          <a:p>
            <a:pPr marL="878674" indent="-488152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ارایه دهنده پوستر بایستی طبق برنامه زمانی مشخص شده جهت ارایه پوستر حضور داشته باشد.</a:t>
            </a:r>
          </a:p>
          <a:p>
            <a:pPr marL="390522" indent="0" algn="just" rtl="1" eaLnBrk="1" hangingPunct="1">
              <a:defRPr/>
            </a:pPr>
            <a:endParaRPr lang="fa-IR" sz="28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878674" indent="-488152" algn="just" rtl="1" eaLnBrk="1" hangingPunct="1">
              <a:buFont typeface="Arial" panose="020B0604020202020204" pitchFamily="34" charset="0"/>
              <a:buChar char="•"/>
              <a:defRPr/>
            </a:pPr>
            <a:endParaRPr lang="fa-IR" sz="28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r>
              <a:rPr lang="fa-IR" sz="2800" b="1" dirty="0">
                <a:solidFill>
                  <a:srgbClr val="004574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45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مقدمه:</a:t>
            </a:r>
          </a:p>
          <a:p>
            <a:pPr indent="0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r>
              <a:rPr lang="fa-IR" alt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متن</a:t>
            </a: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r>
              <a:rPr lang="fa-IR" sz="45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 مواد و روش ها:</a:t>
            </a:r>
          </a:p>
          <a:p>
            <a:pPr indent="0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r>
              <a:rPr lang="fa-IR" sz="2800" b="1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متن/ شکل/ جدول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390522" indent="0" algn="just" rtl="1" eaLnBrk="1" hangingPunct="1">
              <a:defRPr/>
            </a:pPr>
            <a:endParaRPr lang="fa-IR" sz="28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055486" y="4803629"/>
            <a:ext cx="7147664" cy="760303"/>
          </a:xfrm>
          <a:prstGeom prst="rect">
            <a:avLst/>
          </a:prstGeom>
          <a:noFill/>
          <a:effectLst>
            <a:glow rad="127000">
              <a:srgbClr val="FFFF00"/>
            </a:glow>
          </a:effectLst>
        </p:spPr>
        <p:txBody>
          <a:bodyPr wrap="square" lIns="97622" tIns="48815" rIns="97622" bIns="4881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defTabSz="3291233" rtl="1">
              <a:defRPr/>
            </a:pPr>
            <a:r>
              <a:rPr lang="fa-IR" sz="4300" b="1" spc="53" dirty="0">
                <a:ln w="11430"/>
                <a:solidFill>
                  <a:srgbClr val="C005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Lotus" panose="00000400000000000000" pitchFamily="2" charset="-78"/>
              </a:rPr>
              <a:t>کد مقاله:</a:t>
            </a:r>
            <a:endParaRPr lang="en-US" sz="4300" b="1" spc="53" dirty="0">
              <a:ln w="11430"/>
              <a:solidFill>
                <a:srgbClr val="C005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Lotus" panose="00000400000000000000" pitchFamily="2" charset="-78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299648" y="6928967"/>
            <a:ext cx="11123944" cy="22012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622" tIns="48815" rIns="97622" bIns="48815"/>
          <a:lstStyle>
            <a:lvl1pPr indent="4572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0" algn="r" rtl="1" eaLnBrk="1" hangingPunct="1"/>
            <a:r>
              <a:rPr lang="fa-IR" sz="2800" b="1" dirty="0">
                <a:solidFill>
                  <a:srgbClr val="004574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altLang="en-US" sz="4500" b="1" dirty="0" smtClean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چکیده انگلیسی</a:t>
            </a:r>
            <a:endParaRPr lang="fa-IR" sz="2800" b="1" dirty="0" smtClean="0">
              <a:solidFill>
                <a:srgbClr val="004574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sz="28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sz="2800" b="1" dirty="0" smtClean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sz="28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sz="2800" b="1" dirty="0" smtClean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sz="28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sz="2800" b="1" dirty="0" smtClean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sz="28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sz="2800" b="1" dirty="0" smtClean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sz="28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sz="2800" b="1" dirty="0" smtClean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sz="28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sz="2800" b="1" dirty="0" smtClean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sz="28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sz="2800" b="1" dirty="0" smtClean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sz="28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sz="2800" b="1" dirty="0" smtClean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sz="28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sz="2800" b="1" dirty="0" smtClean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sz="28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sz="2800" b="1" dirty="0" smtClean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sz="28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r>
              <a:rPr lang="fa-IR" sz="4500" b="1" dirty="0" smtClean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نتایج </a:t>
            </a:r>
            <a:r>
              <a:rPr lang="fa-IR" sz="45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و بحث:</a:t>
            </a:r>
          </a:p>
          <a:p>
            <a:pPr indent="0" algn="r" rtl="1" eaLnBrk="1" hangingPunct="1"/>
            <a:r>
              <a:rPr lang="fa-IR" sz="2800" b="1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متن/ شکل/ جدول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sz="45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B Nazanin" panose="00000400000000000000" pitchFamily="2" charset="-78"/>
            </a:endParaRPr>
          </a:p>
          <a:p>
            <a:pPr indent="0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r>
              <a:rPr lang="fa-IR" altLang="en-US" sz="2800" b="1" dirty="0">
                <a:solidFill>
                  <a:srgbClr val="004574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altLang="en-US" sz="45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منابع:</a:t>
            </a:r>
          </a:p>
          <a:p>
            <a:pPr indent="0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r>
              <a:rPr lang="fa-IR" alt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وجود بخش جمع‌بندي و نتيجه‌گيري پس از متن اصلي مقاله الزامي است.</a:t>
            </a: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479678" algn="just" rtl="1" eaLnBrk="1" hangingPunct="1">
              <a:defRPr/>
            </a:pPr>
            <a:endParaRPr lang="fa-IR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390522" indent="0" algn="just" rtl="1" eaLnBrk="1" hangingPunct="1">
              <a:defRPr/>
            </a:pPr>
            <a:endParaRPr lang="fa-IR" sz="28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70973" y="493047"/>
            <a:ext cx="4076700" cy="2314575"/>
          </a:xfrm>
          <a:prstGeom prst="rect">
            <a:avLst/>
          </a:prstGeom>
          <a:noFill/>
        </p:spPr>
        <p:txBody>
          <a:bodyPr wrap="square" lIns="97630" tIns="48815" rIns="97630" bIns="48815" rtlCol="1">
            <a:spAutoFit/>
          </a:bodyPr>
          <a:lstStyle/>
          <a:p>
            <a:pPr algn="ctr"/>
            <a:r>
              <a:rPr lang="fa-IR" sz="43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لوگو دانشگاه/موسسه </a:t>
            </a:r>
            <a:r>
              <a:rPr lang="fa-IR" sz="4300" b="1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و ...</a:t>
            </a:r>
          </a:p>
          <a:p>
            <a:pPr algn="ctr"/>
            <a:r>
              <a:rPr lang="en-US" sz="5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 </a:t>
            </a:r>
            <a:endParaRPr lang="fa-IR" sz="3400" dirty="0"/>
          </a:p>
        </p:txBody>
      </p:sp>
      <p:pic>
        <p:nvPicPr>
          <p:cNvPr id="1026" name="Picture 2" descr="C:\Users\Admin1\Desktop\thumbnail_LOGO FFFFFFFFFFFFFFFFFFFFFFFFFFFFFFFFFFFFFFFFFFFFFFFFFFFFFFFFFFFFFFFFFFFFFFFFFFFFFFFFFFFFFFFFFFFF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1" y="69184"/>
            <a:ext cx="2738438" cy="273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58482" y="1700659"/>
            <a:ext cx="9677400" cy="11387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600" b="1" dirty="0" smtClean="0">
                <a:cs typeface="B Nazanin" pitchFamily="2" charset="-78"/>
              </a:rPr>
              <a:t>پنجمین کنگره قارچ شناسی ایران</a:t>
            </a:r>
          </a:p>
          <a:p>
            <a:pPr algn="ctr"/>
            <a:r>
              <a:rPr lang="fa-IR" sz="3200" b="1" dirty="0" smtClean="0">
                <a:cs typeface="B Nazanin" pitchFamily="2" charset="-78"/>
              </a:rPr>
              <a:t>4 الی 6 شهریور ماه، تبریز</a:t>
            </a:r>
            <a:endParaRPr lang="fa-IR" sz="32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575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269</Words>
  <Application>Microsoft Office PowerPoint</Application>
  <PresentationFormat>Custom</PresentationFormat>
  <Paragraphs>87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hazrati</dc:creator>
  <cp:lastModifiedBy>Admin1</cp:lastModifiedBy>
  <cp:revision>31</cp:revision>
  <dcterms:created xsi:type="dcterms:W3CDTF">2021-02-01T12:58:27Z</dcterms:created>
  <dcterms:modified xsi:type="dcterms:W3CDTF">2023-07-31T20:07:03Z</dcterms:modified>
</cp:coreProperties>
</file>